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FD0D-021D-4C5A-85D7-070D6084DC2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9EAE-1EFC-4070-8C38-AF32DC44A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5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FD0D-021D-4C5A-85D7-070D6084DC2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9EAE-1EFC-4070-8C38-AF32DC44A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1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FD0D-021D-4C5A-85D7-070D6084DC2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9EAE-1EFC-4070-8C38-AF32DC44A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1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FD0D-021D-4C5A-85D7-070D6084DC2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9EAE-1EFC-4070-8C38-AF32DC44A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9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FD0D-021D-4C5A-85D7-070D6084DC2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9EAE-1EFC-4070-8C38-AF32DC44A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FD0D-021D-4C5A-85D7-070D6084DC2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9EAE-1EFC-4070-8C38-AF32DC44A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FD0D-021D-4C5A-85D7-070D6084DC2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9EAE-1EFC-4070-8C38-AF32DC44A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0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FD0D-021D-4C5A-85D7-070D6084DC2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9EAE-1EFC-4070-8C38-AF32DC44A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6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FD0D-021D-4C5A-85D7-070D6084DC2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9EAE-1EFC-4070-8C38-AF32DC44A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0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FD0D-021D-4C5A-85D7-070D6084DC2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9EAE-1EFC-4070-8C38-AF32DC44A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4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FD0D-021D-4C5A-85D7-070D6084DC2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9EAE-1EFC-4070-8C38-AF32DC44A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5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5FD0D-021D-4C5A-85D7-070D6084DC2A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19EAE-1EFC-4070-8C38-AF32DC44A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53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week in review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4040188" cy="639762"/>
          </a:xfrm>
        </p:spPr>
        <p:txBody>
          <a:bodyPr/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echnologies considered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47800"/>
            <a:ext cx="4040188" cy="44545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ighting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hotovoltaics</a:t>
            </a:r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indows</a:t>
            </a:r>
          </a:p>
          <a:p>
            <a:r>
              <a:rPr lang="en-US" dirty="0" smtClean="0"/>
              <a:t>batteries/capacitors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coatings (optical/TCO)</a:t>
            </a:r>
          </a:p>
          <a:p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hin glass (R2R)</a:t>
            </a:r>
          </a:p>
          <a:p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inishing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telecom/photonics</a:t>
            </a:r>
          </a:p>
          <a:p>
            <a:r>
              <a:rPr lang="en-US" dirty="0">
                <a:solidFill>
                  <a:srgbClr val="002060"/>
                </a:solidFill>
              </a:rPr>
              <a:t>i</a:t>
            </a:r>
            <a:r>
              <a:rPr lang="en-US" dirty="0" smtClean="0">
                <a:solidFill>
                  <a:srgbClr val="002060"/>
                </a:solidFill>
              </a:rPr>
              <a:t>nformation storage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displays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457200"/>
            <a:ext cx="4419600" cy="639762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/>
              <a:t>e</a:t>
            </a:r>
            <a:r>
              <a:rPr lang="en-US" dirty="0" smtClean="0"/>
              <a:t>nabling glass/properties/process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447800"/>
            <a:ext cx="4267200" cy="5029200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substrates</a:t>
            </a:r>
          </a:p>
          <a:p>
            <a:r>
              <a:rPr lang="en-US" b="1" dirty="0" smtClean="0"/>
              <a:t>sealing/encapsulation</a:t>
            </a:r>
          </a:p>
          <a:p>
            <a:r>
              <a:rPr lang="en-US" b="1" dirty="0"/>
              <a:t>c</a:t>
            </a:r>
            <a:r>
              <a:rPr lang="en-US" b="1" dirty="0" smtClean="0"/>
              <a:t>hemical durability/surface </a:t>
            </a:r>
          </a:p>
          <a:p>
            <a:r>
              <a:rPr lang="en-US" b="1" dirty="0"/>
              <a:t>s</a:t>
            </a:r>
            <a:r>
              <a:rPr lang="en-US" b="1" dirty="0" smtClean="0"/>
              <a:t>trong/damage resistant</a:t>
            </a:r>
          </a:p>
          <a:p>
            <a:r>
              <a:rPr lang="en-US" b="1" dirty="0"/>
              <a:t>i</a:t>
            </a:r>
            <a:r>
              <a:rPr lang="en-US" b="1" dirty="0" smtClean="0"/>
              <a:t>onic/electronic conduction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photo-activity/NLO</a:t>
            </a:r>
          </a:p>
          <a:p>
            <a:r>
              <a:rPr lang="en-US" dirty="0"/>
              <a:t>o</a:t>
            </a:r>
            <a:r>
              <a:rPr lang="en-US" dirty="0" smtClean="0"/>
              <a:t>ptical fibers/design and processing </a:t>
            </a:r>
          </a:p>
          <a:p>
            <a:r>
              <a:rPr lang="en-US" dirty="0" smtClean="0"/>
              <a:t>glass-ceramics/crystallization</a:t>
            </a:r>
          </a:p>
          <a:p>
            <a:r>
              <a:rPr lang="en-US" dirty="0" smtClean="0"/>
              <a:t>phosphate/sulfide/</a:t>
            </a:r>
            <a:r>
              <a:rPr lang="en-US" dirty="0" err="1" smtClean="0"/>
              <a:t>chalcogenide</a:t>
            </a:r>
            <a:endParaRPr lang="en-US" dirty="0" smtClean="0"/>
          </a:p>
          <a:p>
            <a:r>
              <a:rPr lang="en-US" dirty="0"/>
              <a:t>l</a:t>
            </a:r>
            <a:r>
              <a:rPr lang="en-US" dirty="0" smtClean="0"/>
              <a:t>aser interactions and processing</a:t>
            </a:r>
          </a:p>
          <a:p>
            <a:r>
              <a:rPr lang="en-US" dirty="0" smtClean="0"/>
              <a:t>melting/quality and sustainability</a:t>
            </a:r>
          </a:p>
          <a:p>
            <a:r>
              <a:rPr lang="en-US" dirty="0"/>
              <a:t>c</a:t>
            </a:r>
            <a:r>
              <a:rPr lang="en-US" dirty="0" smtClean="0"/>
              <a:t>omputer modeling and simulation</a:t>
            </a:r>
          </a:p>
          <a:p>
            <a:r>
              <a:rPr lang="en-US" dirty="0"/>
              <a:t>t</a:t>
            </a:r>
            <a:r>
              <a:rPr lang="en-US" dirty="0" smtClean="0"/>
              <a:t>hermochemical data</a:t>
            </a:r>
          </a:p>
          <a:p>
            <a:r>
              <a:rPr lang="en-US" dirty="0"/>
              <a:t>t</a:t>
            </a:r>
            <a:r>
              <a:rPr lang="en-US" dirty="0" smtClean="0"/>
              <a:t>heory/understanding</a:t>
            </a:r>
          </a:p>
          <a:p>
            <a:r>
              <a:rPr lang="en-US" i="1" dirty="0" smtClean="0"/>
              <a:t>(functional coatings and their     low-cost, large area processing 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3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week in review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4040188" cy="639762"/>
          </a:xfrm>
        </p:spPr>
        <p:txBody>
          <a:bodyPr/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echnologies considered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47800"/>
            <a:ext cx="4040188" cy="44545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ighting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hotovoltaics</a:t>
            </a:r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indows</a:t>
            </a:r>
          </a:p>
          <a:p>
            <a:r>
              <a:rPr lang="en-US" dirty="0" smtClean="0"/>
              <a:t>batteries/capacitors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coatings (optical/TCO)</a:t>
            </a:r>
          </a:p>
          <a:p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hin glass (R2R)</a:t>
            </a:r>
          </a:p>
          <a:p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inishing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telecom/photonics</a:t>
            </a:r>
          </a:p>
          <a:p>
            <a:r>
              <a:rPr lang="en-US" dirty="0">
                <a:solidFill>
                  <a:srgbClr val="002060"/>
                </a:solidFill>
              </a:rPr>
              <a:t>i</a:t>
            </a:r>
            <a:r>
              <a:rPr lang="en-US" dirty="0" smtClean="0">
                <a:solidFill>
                  <a:srgbClr val="002060"/>
                </a:solidFill>
              </a:rPr>
              <a:t>nformation storage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displays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457200"/>
            <a:ext cx="4419600" cy="639762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/>
              <a:t>e</a:t>
            </a:r>
            <a:r>
              <a:rPr lang="en-US" dirty="0" smtClean="0"/>
              <a:t>nabling glass/properties/process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447800"/>
            <a:ext cx="4267200" cy="5029200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substrates</a:t>
            </a:r>
          </a:p>
          <a:p>
            <a:r>
              <a:rPr lang="en-US" b="1" dirty="0" smtClean="0"/>
              <a:t>sealing/encapsulation</a:t>
            </a:r>
          </a:p>
          <a:p>
            <a:r>
              <a:rPr lang="en-US" b="1" dirty="0"/>
              <a:t>c</a:t>
            </a:r>
            <a:r>
              <a:rPr lang="en-US" b="1" dirty="0" smtClean="0"/>
              <a:t>hemical durability/surface </a:t>
            </a:r>
          </a:p>
          <a:p>
            <a:r>
              <a:rPr lang="en-US" b="1" dirty="0"/>
              <a:t>s</a:t>
            </a:r>
            <a:r>
              <a:rPr lang="en-US" b="1" dirty="0" smtClean="0"/>
              <a:t>trong/damage resistant</a:t>
            </a:r>
          </a:p>
          <a:p>
            <a:r>
              <a:rPr lang="en-US" b="1" dirty="0"/>
              <a:t>i</a:t>
            </a:r>
            <a:r>
              <a:rPr lang="en-US" b="1" dirty="0" smtClean="0"/>
              <a:t>onic/electronic conduction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photo-active/NLO</a:t>
            </a:r>
          </a:p>
          <a:p>
            <a:r>
              <a:rPr lang="en-US" dirty="0"/>
              <a:t>o</a:t>
            </a:r>
            <a:r>
              <a:rPr lang="en-US" dirty="0" smtClean="0"/>
              <a:t>ptical fibers/design and processing </a:t>
            </a:r>
          </a:p>
          <a:p>
            <a:r>
              <a:rPr lang="en-US" dirty="0" smtClean="0"/>
              <a:t>glass-ceramics/crystallization</a:t>
            </a:r>
          </a:p>
          <a:p>
            <a:r>
              <a:rPr lang="en-US" dirty="0" smtClean="0"/>
              <a:t>phosphate/sulfide/</a:t>
            </a:r>
            <a:r>
              <a:rPr lang="en-US" dirty="0" err="1" smtClean="0"/>
              <a:t>chalcogenide</a:t>
            </a:r>
            <a:endParaRPr lang="en-US" dirty="0" smtClean="0"/>
          </a:p>
          <a:p>
            <a:r>
              <a:rPr lang="en-US" dirty="0"/>
              <a:t>l</a:t>
            </a:r>
            <a:r>
              <a:rPr lang="en-US" dirty="0" smtClean="0"/>
              <a:t>aser interactions and processing</a:t>
            </a:r>
          </a:p>
          <a:p>
            <a:r>
              <a:rPr lang="en-US" dirty="0"/>
              <a:t>m</a:t>
            </a:r>
            <a:r>
              <a:rPr lang="en-US" dirty="0" smtClean="0"/>
              <a:t>elting/quality and sustainability</a:t>
            </a:r>
          </a:p>
          <a:p>
            <a:r>
              <a:rPr lang="en-US" dirty="0"/>
              <a:t>c</a:t>
            </a:r>
            <a:r>
              <a:rPr lang="en-US" dirty="0" smtClean="0"/>
              <a:t>omputer modeling and simulation</a:t>
            </a:r>
          </a:p>
          <a:p>
            <a:r>
              <a:rPr lang="en-US" dirty="0"/>
              <a:t>t</a:t>
            </a:r>
            <a:r>
              <a:rPr lang="en-US" dirty="0" smtClean="0"/>
              <a:t>hermochemical data</a:t>
            </a:r>
          </a:p>
          <a:p>
            <a:r>
              <a:rPr lang="en-US" dirty="0"/>
              <a:t>t</a:t>
            </a:r>
            <a:r>
              <a:rPr lang="en-US" dirty="0" smtClean="0"/>
              <a:t>heory/understanding</a:t>
            </a:r>
          </a:p>
          <a:p>
            <a:r>
              <a:rPr lang="en-US" b="1" i="1" dirty="0" smtClean="0"/>
              <a:t>(functional coatings and their     low-cost, large area processing 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8229600" y="1600200"/>
            <a:ext cx="228600" cy="1295400"/>
          </a:xfrm>
          <a:prstGeom prst="rightBrac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8458200" y="5867400"/>
            <a:ext cx="152400" cy="457200"/>
          </a:xfrm>
          <a:prstGeom prst="rightBrac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ket 10"/>
          <p:cNvSpPr/>
          <p:nvPr/>
        </p:nvSpPr>
        <p:spPr>
          <a:xfrm>
            <a:off x="8763000" y="2247900"/>
            <a:ext cx="228600" cy="3848100"/>
          </a:xfrm>
          <a:prstGeom prst="rightBracket">
            <a:avLst/>
          </a:prstGeom>
          <a:noFill/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27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2562</TotalTime>
  <Words>132</Words>
  <Application>Microsoft Office PowerPoint</Application>
  <PresentationFormat>On-screen Show (4:3)</PresentationFormat>
  <Paragraphs>62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week in review</vt:lpstr>
      <vt:lpstr>the week in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Pantano</dc:creator>
  <cp:lastModifiedBy>Carlo Pantano</cp:lastModifiedBy>
  <cp:revision>14</cp:revision>
  <cp:lastPrinted>2013-02-20T16:34:42Z</cp:lastPrinted>
  <dcterms:created xsi:type="dcterms:W3CDTF">2013-01-10T17:31:37Z</dcterms:created>
  <dcterms:modified xsi:type="dcterms:W3CDTF">2013-02-21T20:04:57Z</dcterms:modified>
</cp:coreProperties>
</file>