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680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92DC-94B9-4A56-8E15-7042E318B8B3}" type="datetimeFigureOut">
              <a:rPr lang="en-US" smtClean="0"/>
              <a:pPr/>
              <a:t>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39378-5340-4556-ACD4-A2BC3ADDD5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92DC-94B9-4A56-8E15-7042E318B8B3}" type="datetimeFigureOut">
              <a:rPr lang="en-US" smtClean="0"/>
              <a:pPr/>
              <a:t>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39378-5340-4556-ACD4-A2BC3ADDD5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92DC-94B9-4A56-8E15-7042E318B8B3}" type="datetimeFigureOut">
              <a:rPr lang="en-US" smtClean="0"/>
              <a:pPr/>
              <a:t>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39378-5340-4556-ACD4-A2BC3ADDD5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92DC-94B9-4A56-8E15-7042E318B8B3}" type="datetimeFigureOut">
              <a:rPr lang="en-US" smtClean="0"/>
              <a:pPr/>
              <a:t>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39378-5340-4556-ACD4-A2BC3ADDD5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92DC-94B9-4A56-8E15-7042E318B8B3}" type="datetimeFigureOut">
              <a:rPr lang="en-US" smtClean="0"/>
              <a:pPr/>
              <a:t>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39378-5340-4556-ACD4-A2BC3ADDD5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92DC-94B9-4A56-8E15-7042E318B8B3}" type="datetimeFigureOut">
              <a:rPr lang="en-US" smtClean="0"/>
              <a:pPr/>
              <a:t>2/11/2010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39378-5340-4556-ACD4-A2BC3ADDD5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92DC-94B9-4A56-8E15-7042E318B8B3}" type="datetimeFigureOut">
              <a:rPr lang="en-US" smtClean="0"/>
              <a:pPr/>
              <a:t>2/11/2010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39378-5340-4556-ACD4-A2BC3ADDD5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92DC-94B9-4A56-8E15-7042E318B8B3}" type="datetimeFigureOut">
              <a:rPr lang="en-US" smtClean="0"/>
              <a:pPr/>
              <a:t>2/11/2010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39378-5340-4556-ACD4-A2BC3ADDD5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92DC-94B9-4A56-8E15-7042E318B8B3}" type="datetimeFigureOut">
              <a:rPr lang="en-US" smtClean="0"/>
              <a:pPr/>
              <a:t>2/11/2010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39378-5340-4556-ACD4-A2BC3ADDD5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92DC-94B9-4A56-8E15-7042E318B8B3}" type="datetimeFigureOut">
              <a:rPr lang="en-US" smtClean="0"/>
              <a:pPr/>
              <a:t>2/11/2010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39378-5340-4556-ACD4-A2BC3ADDD5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092DC-94B9-4A56-8E15-7042E318B8B3}" type="datetimeFigureOut">
              <a:rPr lang="en-US" smtClean="0"/>
              <a:pPr/>
              <a:t>2/11/2010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39378-5340-4556-ACD4-A2BC3ADDD5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092DC-94B9-4A56-8E15-7042E318B8B3}" type="datetimeFigureOut">
              <a:rPr lang="en-US" smtClean="0"/>
              <a:pPr/>
              <a:t>2/11/2010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39378-5340-4556-ACD4-A2BC3ADDD5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1843" t="26608" r="37300" b="17669"/>
          <a:stretch>
            <a:fillRect/>
          </a:stretch>
        </p:blipFill>
        <p:spPr bwMode="auto">
          <a:xfrm>
            <a:off x="381000" y="533400"/>
            <a:ext cx="5562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867400" y="1447800"/>
            <a:ext cx="6479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3</a:t>
            </a:r>
          </a:p>
          <a:p>
            <a:pPr marL="342900" indent="-342900">
              <a:buAutoNum type="arabicPeriod" startAt="2"/>
            </a:pPr>
            <a:r>
              <a:rPr lang="en-US" dirty="0" smtClean="0"/>
              <a:t>2</a:t>
            </a:r>
          </a:p>
          <a:p>
            <a:pPr marL="342900" indent="-342900"/>
            <a:r>
              <a:rPr lang="en-US" dirty="0" smtClean="0"/>
              <a:t>3.   3</a:t>
            </a:r>
          </a:p>
          <a:p>
            <a:pPr marL="342900" indent="-342900"/>
            <a:r>
              <a:rPr lang="en-US" dirty="0" smtClean="0"/>
              <a:t>4.   2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l="12380" t="27722" r="38157" b="21012"/>
          <a:stretch>
            <a:fillRect/>
          </a:stretch>
        </p:blipFill>
        <p:spPr bwMode="auto">
          <a:xfrm>
            <a:off x="457200" y="4648200"/>
            <a:ext cx="54102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114800" y="6934200"/>
            <a:ext cx="23775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5.  4 </a:t>
            </a:r>
          </a:p>
          <a:p>
            <a:r>
              <a:rPr lang="en-US" dirty="0" smtClean="0"/>
              <a:t>6.  4</a:t>
            </a:r>
          </a:p>
          <a:p>
            <a:pPr marL="342900" indent="-342900">
              <a:buAutoNum type="arabicPeriod" startAt="7"/>
            </a:pPr>
            <a:r>
              <a:rPr lang="en-US" dirty="0" smtClean="0"/>
              <a:t>3 (needs another 0)</a:t>
            </a:r>
          </a:p>
          <a:p>
            <a:pPr marL="342900" indent="-342900"/>
            <a:r>
              <a:rPr lang="en-US" dirty="0" smtClean="0"/>
              <a:t>8.   1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23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Lehigh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W. Heffner</dc:creator>
  <cp:lastModifiedBy>W. Heffner</cp:lastModifiedBy>
  <cp:revision>3</cp:revision>
  <dcterms:created xsi:type="dcterms:W3CDTF">2010-02-11T21:23:32Z</dcterms:created>
  <dcterms:modified xsi:type="dcterms:W3CDTF">2010-02-12T00:11:35Z</dcterms:modified>
</cp:coreProperties>
</file>